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21386800" cy="30243463"/>
  <p:notesSz cx="20929600" cy="29819600"/>
  <p:defaultTextStyle>
    <a:defPPr>
      <a:defRPr lang="en-US"/>
    </a:defPPr>
    <a:lvl1pPr marL="0" algn="l" defTabSz="2528504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264251" algn="l" defTabSz="2528504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2528504" algn="l" defTabSz="2528504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3792757" algn="l" defTabSz="2528504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5057009" algn="l" defTabSz="2528504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6321260" algn="l" defTabSz="2528504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7585513" algn="l" defTabSz="2528504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8849764" algn="l" defTabSz="2528504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10114018" algn="l" defTabSz="2528504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00">
          <p15:clr>
            <a:srgbClr val="A4A3A4"/>
          </p15:clr>
        </p15:guide>
        <p15:guide id="2" pos="4526">
          <p15:clr>
            <a:srgbClr val="A4A3A4"/>
          </p15:clr>
        </p15:guide>
        <p15:guide id="3" orient="horz" pos="9526">
          <p15:clr>
            <a:srgbClr val="A4A3A4"/>
          </p15:clr>
        </p15:guide>
        <p15:guide id="4" orient="horz" pos="18735">
          <p15:clr>
            <a:srgbClr val="A4A3A4"/>
          </p15:clr>
        </p15:guide>
        <p15:guide id="5" orient="horz" pos="358" userDrawn="1">
          <p15:clr>
            <a:srgbClr val="A4A3A4"/>
          </p15:clr>
        </p15:guide>
        <p15:guide id="6" orient="horz" pos="1080">
          <p15:clr>
            <a:srgbClr val="A4A3A4"/>
          </p15:clr>
        </p15:guide>
        <p15:guide id="7" orient="horz" pos="1207">
          <p15:clr>
            <a:srgbClr val="A4A3A4"/>
          </p15:clr>
        </p15:guide>
        <p15:guide id="8" orient="horz" pos="2947">
          <p15:clr>
            <a:srgbClr val="A4A3A4"/>
          </p15:clr>
        </p15:guide>
        <p15:guide id="9" orient="horz" pos="3371">
          <p15:clr>
            <a:srgbClr val="A4A3A4"/>
          </p15:clr>
        </p15:guide>
        <p15:guide id="10" orient="horz" pos="6894">
          <p15:clr>
            <a:srgbClr val="A4A3A4"/>
          </p15:clr>
        </p15:guide>
        <p15:guide id="11" orient="horz" pos="3626">
          <p15:clr>
            <a:srgbClr val="A4A3A4"/>
          </p15:clr>
        </p15:guide>
        <p15:guide id="12" orient="horz" pos="8252">
          <p15:clr>
            <a:srgbClr val="A4A3A4"/>
          </p15:clr>
        </p15:guide>
        <p15:guide id="13" orient="horz" pos="8846">
          <p15:clr>
            <a:srgbClr val="A4A3A4"/>
          </p15:clr>
        </p15:guide>
        <p15:guide id="14" orient="horz" pos="9059">
          <p15:clr>
            <a:srgbClr val="A4A3A4"/>
          </p15:clr>
        </p15:guide>
        <p15:guide id="15" orient="horz" pos="12412">
          <p15:clr>
            <a:srgbClr val="A4A3A4"/>
          </p15:clr>
        </p15:guide>
        <p15:guide id="16" orient="horz" pos="14746">
          <p15:clr>
            <a:srgbClr val="A4A3A4"/>
          </p15:clr>
        </p15:guide>
        <p15:guide id="17" orient="horz" pos="10544">
          <p15:clr>
            <a:srgbClr val="A4A3A4"/>
          </p15:clr>
        </p15:guide>
        <p15:guide id="18" orient="horz" pos="11350">
          <p15:clr>
            <a:srgbClr val="A4A3A4"/>
          </p15:clr>
        </p15:guide>
        <p15:guide id="19" orient="horz" pos="17123">
          <p15:clr>
            <a:srgbClr val="A4A3A4"/>
          </p15:clr>
        </p15:guide>
        <p15:guide id="20" orient="horz" pos="2735">
          <p15:clr>
            <a:srgbClr val="A4A3A4"/>
          </p15:clr>
        </p15:guide>
        <p15:guide id="21" orient="horz" pos="11775">
          <p15:clr>
            <a:srgbClr val="A4A3A4"/>
          </p15:clr>
        </p15:guide>
        <p15:guide id="22" orient="horz" pos="12166" userDrawn="1">
          <p15:clr>
            <a:srgbClr val="A4A3A4"/>
          </p15:clr>
        </p15:guide>
        <p15:guide id="23" orient="horz" pos="14958">
          <p15:clr>
            <a:srgbClr val="A4A3A4"/>
          </p15:clr>
        </p15:guide>
        <p15:guide id="24" orient="horz" pos="15510">
          <p15:clr>
            <a:srgbClr val="A4A3A4"/>
          </p15:clr>
        </p15:guide>
        <p15:guide id="25" orient="horz" pos="10756">
          <p15:clr>
            <a:srgbClr val="A4A3A4"/>
          </p15:clr>
        </p15:guide>
        <p15:guide id="26" orient="horz" pos="2777">
          <p15:clr>
            <a:srgbClr val="A4A3A4"/>
          </p15:clr>
        </p15:guide>
        <p15:guide id="27" pos="6736">
          <p15:clr>
            <a:srgbClr val="A4A3A4"/>
          </p15:clr>
        </p15:guide>
        <p15:guide id="28" pos="249">
          <p15:clr>
            <a:srgbClr val="A4A3A4"/>
          </p15:clr>
        </p15:guide>
        <p15:guide id="29" pos="13258">
          <p15:clr>
            <a:srgbClr val="A4A3A4"/>
          </p15:clr>
        </p15:guide>
        <p15:guide id="30" pos="3279">
          <p15:clr>
            <a:srgbClr val="A4A3A4"/>
          </p15:clr>
        </p15:guide>
        <p15:guide id="31" pos="3528">
          <p15:clr>
            <a:srgbClr val="A4A3A4"/>
          </p15:clr>
        </p15:guide>
        <p15:guide id="32" pos="10193">
          <p15:clr>
            <a:srgbClr val="A4A3A4"/>
          </p15:clr>
        </p15:guide>
        <p15:guide id="33" pos="9944">
          <p15:clr>
            <a:srgbClr val="A4A3A4"/>
          </p15:clr>
        </p15:guide>
        <p15:guide id="34" pos="1925">
          <p15:clr>
            <a:srgbClr val="A4A3A4"/>
          </p15:clr>
        </p15:guide>
        <p15:guide id="35" pos="285">
          <p15:clr>
            <a:srgbClr val="A4A3A4"/>
          </p15:clr>
        </p15:guide>
        <p15:guide id="36" pos="1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172F"/>
    <a:srgbClr val="E0BD7B"/>
    <a:srgbClr val="87CAAF"/>
    <a:srgbClr val="3D225E"/>
    <a:srgbClr val="5B4576"/>
    <a:srgbClr val="1A4BA9"/>
    <a:srgbClr val="385D88"/>
    <a:srgbClr val="385D8A"/>
    <a:srgbClr val="09306B"/>
    <a:srgbClr val="010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7" autoAdjust="0"/>
    <p:restoredTop sz="98866" autoAdjust="0"/>
  </p:normalViewPr>
  <p:slideViewPr>
    <p:cSldViewPr>
      <p:cViewPr varScale="1">
        <p:scale>
          <a:sx n="20" d="100"/>
          <a:sy n="20" d="100"/>
        </p:scale>
        <p:origin x="2774" y="48"/>
      </p:cViewPr>
      <p:guideLst>
        <p:guide orient="horz" pos="9800"/>
        <p:guide pos="4526"/>
        <p:guide orient="horz" pos="9526"/>
        <p:guide orient="horz" pos="18735"/>
        <p:guide orient="horz" pos="358"/>
        <p:guide orient="horz" pos="1080"/>
        <p:guide orient="horz" pos="1207"/>
        <p:guide orient="horz" pos="2947"/>
        <p:guide orient="horz" pos="3371"/>
        <p:guide orient="horz" pos="6894"/>
        <p:guide orient="horz" pos="3626"/>
        <p:guide orient="horz" pos="8252"/>
        <p:guide orient="horz" pos="8846"/>
        <p:guide orient="horz" pos="9059"/>
        <p:guide orient="horz" pos="12412"/>
        <p:guide orient="horz" pos="14746"/>
        <p:guide orient="horz" pos="10544"/>
        <p:guide orient="horz" pos="11350"/>
        <p:guide orient="horz" pos="17123"/>
        <p:guide orient="horz" pos="2735"/>
        <p:guide orient="horz" pos="11775"/>
        <p:guide orient="horz" pos="12166"/>
        <p:guide orient="horz" pos="14958"/>
        <p:guide orient="horz" pos="15510"/>
        <p:guide orient="horz" pos="10756"/>
        <p:guide orient="horz" pos="2777"/>
        <p:guide pos="6736"/>
        <p:guide pos="249"/>
        <p:guide pos="13258"/>
        <p:guide pos="3279"/>
        <p:guide pos="3528"/>
        <p:guide pos="10193"/>
        <p:guide pos="9944"/>
        <p:guide pos="1925"/>
        <p:guide pos="285"/>
        <p:guide pos="1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20" d="100"/>
          <a:sy n="20" d="100"/>
        </p:scale>
        <p:origin x="3240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9069493" cy="1490980"/>
          </a:xfrm>
          <a:prstGeom prst="rect">
            <a:avLst/>
          </a:prstGeom>
        </p:spPr>
        <p:txBody>
          <a:bodyPr vert="horz" lIns="288520" tIns="144261" rIns="288520" bIns="144261" rtlCol="0"/>
          <a:lstStyle>
            <a:lvl1pPr algn="l">
              <a:defRPr sz="3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1855266" y="2"/>
            <a:ext cx="9069493" cy="1490980"/>
          </a:xfrm>
          <a:prstGeom prst="rect">
            <a:avLst/>
          </a:prstGeom>
        </p:spPr>
        <p:txBody>
          <a:bodyPr vert="horz" lIns="288520" tIns="144261" rIns="288520" bIns="144261" rtlCol="0"/>
          <a:lstStyle>
            <a:lvl1pPr algn="r">
              <a:defRPr sz="3700"/>
            </a:lvl1pPr>
          </a:lstStyle>
          <a:p>
            <a:fld id="{8A27B708-2555-834C-97B8-35CDF758D65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28323444"/>
            <a:ext cx="9069493" cy="1490980"/>
          </a:xfrm>
          <a:prstGeom prst="rect">
            <a:avLst/>
          </a:prstGeom>
        </p:spPr>
        <p:txBody>
          <a:bodyPr vert="horz" lIns="288520" tIns="144261" rIns="288520" bIns="144261" rtlCol="0" anchor="b"/>
          <a:lstStyle>
            <a:lvl1pPr algn="l">
              <a:defRPr sz="37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1855266" y="28323444"/>
            <a:ext cx="9069493" cy="1490980"/>
          </a:xfrm>
          <a:prstGeom prst="rect">
            <a:avLst/>
          </a:prstGeom>
        </p:spPr>
        <p:txBody>
          <a:bodyPr vert="horz" lIns="288520" tIns="144261" rIns="288520" bIns="144261" rtlCol="0" anchor="b"/>
          <a:lstStyle>
            <a:lvl1pPr algn="r">
              <a:defRPr sz="3700"/>
            </a:lvl1pPr>
          </a:lstStyle>
          <a:p>
            <a:fld id="{C2314C12-B17B-E54E-8510-11A7CCA69E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55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9069388" cy="1495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855450" y="0"/>
            <a:ext cx="9069388" cy="1495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46C55-2987-4B48-B1E5-9A3F5B5F3EC0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05625" y="3727450"/>
            <a:ext cx="7118350" cy="1006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92325" y="14351000"/>
            <a:ext cx="16744950" cy="11741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28324175"/>
            <a:ext cx="9069388" cy="1495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855450" y="28324175"/>
            <a:ext cx="9069388" cy="1495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3E855-B5A8-4945-959F-278DB70FE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73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&quot; x 42&quot;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 userDrawn="1"/>
        </p:nvSpPr>
        <p:spPr>
          <a:xfrm>
            <a:off x="395161" y="501110"/>
            <a:ext cx="20595587" cy="4935304"/>
          </a:xfrm>
          <a:prstGeom prst="rect">
            <a:avLst/>
          </a:prstGeom>
          <a:blipFill dpi="0" rotWithShape="0">
            <a:blip r:embed="rId2">
              <a:alphaModFix amt="16000"/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 l="12391" t="-107554" r="-30783" b="-23159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926" tIns="37463" rIns="74926" bIns="37463" rtlCol="0" anchor="ctr"/>
          <a:lstStyle/>
          <a:p>
            <a:pPr algn="ctr"/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96052" y="1329531"/>
            <a:ext cx="20595587" cy="943265"/>
          </a:xfrm>
          <a:prstGeom prst="rect">
            <a:avLst/>
          </a:prstGeom>
          <a:noFill/>
          <a:ln>
            <a:noFill/>
          </a:ln>
        </p:spPr>
        <p:txBody>
          <a:bodyPr vert="horz" lIns="113461" tIns="29498" rIns="113461" bIns="29498" anchor="ctr" anchorCtr="1">
            <a:normAutofit/>
          </a:bodyPr>
          <a:lstStyle>
            <a:lvl1pPr>
              <a:defRPr sz="4800" b="1">
                <a:solidFill>
                  <a:schemeClr val="tx1"/>
                </a:solidFill>
                <a:latin typeface="Arial Black" panose="020B0A04020102020204" pitchFamily="34" charset="0"/>
                <a:cs typeface="Arial"/>
              </a:defRPr>
            </a:lvl1pPr>
          </a:lstStyle>
          <a:p>
            <a:r>
              <a:rPr lang="en-US" dirty="0"/>
              <a:t>Poster title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97D0C52-4F6D-4CB5-8D46-98FBB15990D9}"/>
              </a:ext>
            </a:extLst>
          </p:cNvPr>
          <p:cNvSpPr/>
          <p:nvPr userDrawn="1"/>
        </p:nvSpPr>
        <p:spPr>
          <a:xfrm>
            <a:off x="419670" y="519160"/>
            <a:ext cx="5426522" cy="4159273"/>
          </a:xfrm>
          <a:prstGeom prst="rect">
            <a:avLst/>
          </a:prstGeom>
          <a:blipFill dpi="0" rotWithShape="0">
            <a:blip r:embed="rId3"/>
            <a:srcRect/>
            <a:stretch>
              <a:fillRect l="-28948" t="-22469" r="468" b="-738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926" tIns="37463" rIns="74926" bIns="37463" rtlCol="0" anchor="ctr"/>
          <a:lstStyle/>
          <a:p>
            <a:pPr algn="ctr"/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1930400" y="4678432"/>
            <a:ext cx="6934200" cy="757982"/>
          </a:xfrm>
          <a:prstGeom prst="rect">
            <a:avLst/>
          </a:prstGeom>
          <a:solidFill>
            <a:srgbClr val="C4172F"/>
          </a:solidFill>
          <a:ln>
            <a:noFill/>
          </a:ln>
        </p:spPr>
        <p:txBody>
          <a:bodyPr vert="horz" lIns="113461" tIns="56732" rIns="113461" bIns="56732" anchor="ctr"/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3300" dirty="0"/>
              <a:t>ABSTRACT</a:t>
            </a:r>
            <a:endParaRPr lang="en-US" sz="33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E5C2B40-6B32-4CE7-A25D-6FDAA65A9AA7}"/>
              </a:ext>
            </a:extLst>
          </p:cNvPr>
          <p:cNvSpPr/>
          <p:nvPr userDrawn="1"/>
        </p:nvSpPr>
        <p:spPr>
          <a:xfrm>
            <a:off x="11246424" y="519160"/>
            <a:ext cx="9744324" cy="4935304"/>
          </a:xfrm>
          <a:prstGeom prst="rect">
            <a:avLst/>
          </a:prstGeom>
          <a:blipFill dpi="0" rotWithShape="0">
            <a:blip r:embed="rId4"/>
            <a:srcRect/>
            <a:stretch>
              <a:fillRect l="4327" t="-55445" r="-39933" b="-8253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926" tIns="37463" rIns="74926" bIns="37463" rtlCol="0" anchor="ctr"/>
          <a:lstStyle/>
          <a:p>
            <a:pPr algn="ctr"/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2006600" y="5689073"/>
            <a:ext cx="6778255" cy="7472434"/>
          </a:xfrm>
          <a:prstGeom prst="rect">
            <a:avLst/>
          </a:prstGeom>
        </p:spPr>
        <p:txBody>
          <a:bodyPr vert="horz" lIns="113461" tIns="56732" rIns="113461" bIns="56732"/>
          <a:lstStyle>
            <a:lvl1pPr marL="0" indent="0" algn="just">
              <a:buNone/>
              <a:defRPr sz="2500" baseline="0">
                <a:latin typeface="+mj-lt"/>
              </a:defRPr>
            </a:lvl1pPr>
            <a:lvl2pPr marL="287595" indent="0">
              <a:buNone/>
              <a:defRPr sz="2000" baseline="0"/>
            </a:lvl2pPr>
            <a:lvl3pPr marL="559432" indent="0">
              <a:buNone/>
              <a:defRPr sz="2000" baseline="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930401" y="13441540"/>
            <a:ext cx="6934200" cy="628491"/>
          </a:xfrm>
          <a:prstGeom prst="rect">
            <a:avLst/>
          </a:prstGeom>
          <a:solidFill>
            <a:srgbClr val="C4172F"/>
          </a:solidFill>
          <a:ln>
            <a:noFill/>
          </a:ln>
        </p:spPr>
        <p:txBody>
          <a:bodyPr vert="horz" lIns="113461" tIns="56732" rIns="113461" bIns="56732" anchor="ctr"/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300" dirty="0"/>
              <a:t>1</a:t>
            </a:r>
            <a:r>
              <a:rPr lang="sr-Latn-RS" sz="3300" dirty="0"/>
              <a:t>. </a:t>
            </a:r>
            <a:r>
              <a:rPr lang="fr-FR" sz="3300" dirty="0"/>
              <a:t>INTRODUCTION</a:t>
            </a:r>
            <a:endParaRPr lang="en-US" sz="3300" dirty="0"/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2006599" y="14701683"/>
            <a:ext cx="6858001" cy="6720770"/>
          </a:xfrm>
          <a:prstGeom prst="rect">
            <a:avLst/>
          </a:prstGeom>
        </p:spPr>
        <p:txBody>
          <a:bodyPr vert="horz" lIns="113461" tIns="56732" rIns="113461" bIns="56732"/>
          <a:lstStyle>
            <a:lvl1pPr marL="0" marR="0" indent="0" algn="just" defTabSz="25285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500"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1930400" y="21702485"/>
            <a:ext cx="6934199" cy="561117"/>
          </a:xfrm>
          <a:prstGeom prst="rect">
            <a:avLst/>
          </a:prstGeom>
          <a:solidFill>
            <a:srgbClr val="C4172F"/>
          </a:solidFill>
          <a:ln>
            <a:noFill/>
          </a:ln>
        </p:spPr>
        <p:txBody>
          <a:bodyPr vert="horz" lIns="113461" tIns="56732" rIns="113461" bIns="56732" anchor="ctr"/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3000" dirty="0"/>
              <a:t>References</a:t>
            </a:r>
            <a:endParaRPr lang="en-US" dirty="0"/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2006599" y="22962630"/>
            <a:ext cx="6858001" cy="6103701"/>
          </a:xfrm>
          <a:prstGeom prst="rect">
            <a:avLst/>
          </a:prstGeom>
        </p:spPr>
        <p:txBody>
          <a:bodyPr vert="horz" lIns="113461" tIns="56732" rIns="113461" bIns="56732"/>
          <a:lstStyle>
            <a:lvl1pPr marL="0" marR="0" indent="0" algn="l" defTabSz="25285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500"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69400" y="4678432"/>
            <a:ext cx="11506200" cy="757982"/>
          </a:xfrm>
          <a:prstGeom prst="rect">
            <a:avLst/>
          </a:prstGeom>
          <a:solidFill>
            <a:srgbClr val="C4172F"/>
          </a:solidFill>
          <a:ln>
            <a:noFill/>
          </a:ln>
        </p:spPr>
        <p:txBody>
          <a:bodyPr vert="horz" lIns="113461" tIns="56732" rIns="113461" bIns="56732" anchor="ctr"/>
          <a:lstStyle>
            <a:lvl1pPr marL="0" indent="0" algn="ctr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300" dirty="0"/>
              <a:t>2. METHOD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9169400" y="5689074"/>
            <a:ext cx="11506200" cy="23453457"/>
          </a:xfrm>
          <a:prstGeom prst="rect">
            <a:avLst/>
          </a:prstGeom>
        </p:spPr>
        <p:txBody>
          <a:bodyPr vert="horz" lIns="113461" tIns="56732" rIns="113461" bIns="56732"/>
          <a:lstStyle>
            <a:lvl1pPr marL="0" indent="0" algn="just">
              <a:buNone/>
              <a:defRPr sz="2500" baseline="0">
                <a:latin typeface="+mj-lt"/>
              </a:defRPr>
            </a:lvl1pPr>
            <a:lvl2pPr marL="287595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24" hasCustomPrompt="1"/>
          </p:nvPr>
        </p:nvSpPr>
        <p:spPr>
          <a:xfrm>
            <a:off x="9169400" y="19846132"/>
            <a:ext cx="11506200" cy="9220200"/>
          </a:xfrm>
          <a:prstGeom prst="rect">
            <a:avLst/>
          </a:prstGeom>
        </p:spPr>
        <p:txBody>
          <a:bodyPr vert="horz" lIns="113461" tIns="56732" rIns="113461" bIns="56732"/>
          <a:lstStyle>
            <a:lvl1pPr marL="0" marR="0" indent="0" algn="l" defTabSz="25285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500"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36" hasCustomPrompt="1"/>
          </p:nvPr>
        </p:nvSpPr>
        <p:spPr>
          <a:xfrm>
            <a:off x="396052" y="2859274"/>
            <a:ext cx="20594696" cy="808514"/>
          </a:xfrm>
          <a:prstGeom prst="rect">
            <a:avLst/>
          </a:prstGeom>
          <a:noFill/>
        </p:spPr>
        <p:txBody>
          <a:bodyPr lIns="74926" tIns="37463" rIns="74926" bIns="37463" anchor="ctr" anchorCtr="1"/>
          <a:lstStyle>
            <a:lvl1pPr>
              <a:buNone/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Authors</a:t>
            </a:r>
          </a:p>
        </p:txBody>
      </p:sp>
      <p:sp>
        <p:nvSpPr>
          <p:cNvPr id="47" name="Text Placeholder 40"/>
          <p:cNvSpPr>
            <a:spLocks noGrp="1"/>
          </p:cNvSpPr>
          <p:nvPr>
            <p:ph type="body" sz="quarter" idx="137" hasCustomPrompt="1"/>
          </p:nvPr>
        </p:nvSpPr>
        <p:spPr>
          <a:xfrm>
            <a:off x="396052" y="3721612"/>
            <a:ext cx="20594696" cy="732119"/>
          </a:xfrm>
          <a:prstGeom prst="rect">
            <a:avLst/>
          </a:prstGeom>
          <a:noFill/>
        </p:spPr>
        <p:txBody>
          <a:bodyPr lIns="74926" tIns="37463" rIns="74926" bIns="37463" anchor="ctr" anchorCtr="1"/>
          <a:lstStyle>
            <a:lvl1pPr>
              <a:buNone/>
              <a:defRPr sz="30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Affiliations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9990A79A-3E57-4F2A-979C-EAA9B56AC06B}"/>
              </a:ext>
            </a:extLst>
          </p:cNvPr>
          <p:cNvSpPr>
            <a:spLocks noGrp="1"/>
          </p:cNvSpPr>
          <p:nvPr>
            <p:ph type="body" sz="quarter" idx="139" hasCustomPrompt="1"/>
          </p:nvPr>
        </p:nvSpPr>
        <p:spPr>
          <a:xfrm>
            <a:off x="9169400" y="18824454"/>
            <a:ext cx="11506200" cy="757982"/>
          </a:xfrm>
          <a:prstGeom prst="rect">
            <a:avLst/>
          </a:prstGeom>
          <a:solidFill>
            <a:srgbClr val="C4172F"/>
          </a:solidFill>
          <a:ln>
            <a:noFill/>
          </a:ln>
        </p:spPr>
        <p:txBody>
          <a:bodyPr vert="horz" lIns="113461" tIns="56732" rIns="113461" bIns="56732" anchor="ctr"/>
          <a:lstStyle>
            <a:lvl1pPr marL="0" indent="0" algn="ctr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300" dirty="0"/>
              <a:t>3. RESULTS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96052" y="501110"/>
            <a:ext cx="20594696" cy="28623600"/>
          </a:xfrm>
          <a:prstGeom prst="rect">
            <a:avLst/>
          </a:prstGeom>
          <a:solidFill>
            <a:srgbClr val="E0B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926" tIns="37463" rIns="74926" bIns="37463"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1930400" y="4678431"/>
            <a:ext cx="6934200" cy="2444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3D2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926" tIns="37463" rIns="74926" bIns="37463"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 userDrawn="1"/>
        </p:nvSpPr>
        <p:spPr>
          <a:xfrm>
            <a:off x="9169400" y="4678431"/>
            <a:ext cx="11506200" cy="2444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3D2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926" tIns="37463" rIns="74926" bIns="37463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 rot="16200000">
            <a:off x="-8981013" y="16438766"/>
            <a:ext cx="20269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 21st International Conference on Advanced Robotics (ICAR 2023)</a:t>
            </a:r>
            <a:endParaRPr lang="en-US" sz="5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https://www.icar-robotics.org/assets/images/icar_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14" y="522466"/>
            <a:ext cx="3787333" cy="169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45792" y="29218731"/>
            <a:ext cx="12295216" cy="9853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2528504" rtl="0" eaLnBrk="1" latinLnBrk="0" hangingPunct="1">
        <a:spcBef>
          <a:spcPct val="0"/>
        </a:spcBef>
        <a:buNone/>
        <a:defRPr sz="1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8190" indent="-948190" algn="l" defTabSz="2528504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054410" indent="-790157" algn="l" defTabSz="2528504" rtl="0" eaLnBrk="1" latinLnBrk="0" hangingPunct="1">
        <a:spcBef>
          <a:spcPct val="20000"/>
        </a:spcBef>
        <a:buFont typeface="Arial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160631" indent="-632126" algn="l" defTabSz="2528504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424883" indent="-632126" algn="l" defTabSz="2528504" rtl="0" eaLnBrk="1" latinLnBrk="0" hangingPunct="1">
        <a:spcBef>
          <a:spcPct val="20000"/>
        </a:spcBef>
        <a:buFont typeface="Arial" pitchFamily="34" charset="0"/>
        <a:buChar char="–"/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689135" indent="-632126" algn="l" defTabSz="2528504" rtl="0" eaLnBrk="1" latinLnBrk="0" hangingPunct="1">
        <a:spcBef>
          <a:spcPct val="20000"/>
        </a:spcBef>
        <a:buFont typeface="Arial" pitchFamily="34" charset="0"/>
        <a:buChar char="»"/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6953387" indent="-632126" algn="l" defTabSz="2528504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217638" indent="-632126" algn="l" defTabSz="2528504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9481892" indent="-632126" algn="l" defTabSz="2528504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0746143" indent="-632126" algn="l" defTabSz="2528504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28504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64251" algn="l" defTabSz="2528504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528504" algn="l" defTabSz="2528504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92757" algn="l" defTabSz="2528504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5057009" algn="l" defTabSz="2528504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321260" algn="l" defTabSz="2528504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585513" algn="l" defTabSz="2528504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849764" algn="l" defTabSz="2528504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10114018" algn="l" defTabSz="2528504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6E6B8B-2E26-472E-979F-7D638CA1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332" y="948531"/>
            <a:ext cx="18250135" cy="172114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 smtClean="0">
                <a:latin typeface="Tw Cen MT" panose="020B0602020104020603" pitchFamily="34" charset="0"/>
                <a:cs typeface="Arial" charset="0"/>
              </a:rPr>
              <a:t>Title</a:t>
            </a:r>
            <a:endParaRPr lang="en-US" sz="6600" dirty="0">
              <a:latin typeface="Tw Cen MT" panose="020B0602020104020603" pitchFamily="34" charset="0"/>
              <a:cs typeface="Arial" charset="0"/>
            </a:endParaRP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0CD35D9E-9DDF-4606-8466-92518B7F64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fr-FR" dirty="0"/>
              <a:t>ABSTRACT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643D31-939C-4129-B5CE-AD28C06F31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9" name="Espace réservé du texte 48">
            <a:extLst>
              <a:ext uri="{FF2B5EF4-FFF2-40B4-BE49-F238E27FC236}">
                <a16:creationId xmlns:a16="http://schemas.microsoft.com/office/drawing/2014/main" id="{4451E87C-CD05-4DD7-9102-03109635A7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AE1FD3-ADE7-4D16-B85F-AB0E24D5A9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06599" y="14350063"/>
            <a:ext cx="6858001" cy="707239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5185A66C-142E-4C4D-B16D-FCB98DC120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fr-FR" dirty="0" err="1"/>
              <a:t>References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AC8927-D453-43D7-9980-4542FF8AA2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06599" y="22543634"/>
            <a:ext cx="6858001" cy="652269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3DD0A419-6FC6-4CDF-BBFF-4A19E085A36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METHODS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F35D7F2-FA23-48EC-B2A7-07A9EE04B2C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461D4A4-2023-4D6A-A83A-80C910ABD5B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5C6E557-3350-4259-8011-EE9B42490E84}"/>
              </a:ext>
            </a:extLst>
          </p:cNvPr>
          <p:cNvSpPr>
            <a:spLocks noGrp="1"/>
          </p:cNvSpPr>
          <p:nvPr>
            <p:ph type="body" sz="quarter" idx="136"/>
          </p:nvPr>
        </p:nvSpPr>
        <p:spPr/>
        <p:txBody>
          <a:bodyPr/>
          <a:lstStyle/>
          <a:p>
            <a:endParaRPr lang="fr-FR" sz="4400" dirty="0">
              <a:latin typeface="Tw Cen MT" panose="020B0602020104020603" pitchFamily="34" charset="0"/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77CC6B2-F2D1-4586-AEC3-F2D58A5970C6}"/>
              </a:ext>
            </a:extLst>
          </p:cNvPr>
          <p:cNvSpPr>
            <a:spLocks noGrp="1"/>
          </p:cNvSpPr>
          <p:nvPr>
            <p:ph type="body" sz="quarter" idx="137"/>
          </p:nvPr>
        </p:nvSpPr>
        <p:spPr/>
        <p:txBody>
          <a:bodyPr/>
          <a:lstStyle/>
          <a:p>
            <a:endParaRPr lang="fr-FR" sz="3600" dirty="0">
              <a:latin typeface="Tw Cen MT" panose="020B0602020104020603" pitchFamily="34" charset="0"/>
            </a:endParaRPr>
          </a:p>
        </p:txBody>
      </p:sp>
      <p:sp>
        <p:nvSpPr>
          <p:cNvPr id="63" name="Espace réservé du texte 62">
            <a:extLst>
              <a:ext uri="{FF2B5EF4-FFF2-40B4-BE49-F238E27FC236}">
                <a16:creationId xmlns:a16="http://schemas.microsoft.com/office/drawing/2014/main" id="{431E4656-51DA-48EB-B2C3-487C0E1B72D0}"/>
              </a:ext>
            </a:extLst>
          </p:cNvPr>
          <p:cNvSpPr>
            <a:spLocks noGrp="1"/>
          </p:cNvSpPr>
          <p:nvPr>
            <p:ph type="body" sz="quarter" idx="139"/>
          </p:nvPr>
        </p:nvSpPr>
        <p:spPr/>
        <p:txBody>
          <a:bodyPr/>
          <a:lstStyle/>
          <a:p>
            <a:r>
              <a:rPr lang="fr-FR" dirty="0" smtClean="0"/>
              <a:t>RESULTS</a:t>
            </a:r>
            <a:endParaRPr lang="fr-FR" dirty="0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8C7F1202-8B3B-4321-81D1-54E098AF5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6187" y="551651"/>
            <a:ext cx="2296348" cy="3968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ts val="1800"/>
              </a:spcBef>
              <a:buSzPct val="135000"/>
              <a:buFont typeface="Wingdings" pitchFamily="2" charset="2"/>
              <a:buNone/>
            </a:pPr>
            <a:r>
              <a:rPr lang="en-US" sz="2000" b="1" dirty="0">
                <a:solidFill>
                  <a:srgbClr val="5B1D76"/>
                </a:solidFill>
                <a:latin typeface="+mj-lt"/>
              </a:rPr>
              <a:t>Paper №: </a:t>
            </a:r>
            <a:r>
              <a:rPr lang="en-US" sz="2000" b="1" dirty="0" err="1">
                <a:solidFill>
                  <a:srgbClr val="5B1D76"/>
                </a:solidFill>
                <a:latin typeface="+mj-lt"/>
              </a:rPr>
              <a:t>xxxxx</a:t>
            </a:r>
            <a:endParaRPr lang="en-US" sz="2000" b="1" dirty="0">
              <a:solidFill>
                <a:srgbClr val="5B1D76"/>
              </a:solidFill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2647</TotalTime>
  <Words>10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Arial Narrow</vt:lpstr>
      <vt:lpstr>Calibri</vt:lpstr>
      <vt:lpstr>Times New Roman</vt:lpstr>
      <vt:lpstr>Tw Cen MT</vt:lpstr>
      <vt:lpstr>Wingdings</vt:lpstr>
      <vt:lpstr>Office Theme</vt:lpstr>
      <vt:lpstr>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Viens</dc:creator>
  <cp:lastModifiedBy>Bilal Hassan</cp:lastModifiedBy>
  <cp:revision>203</cp:revision>
  <dcterms:created xsi:type="dcterms:W3CDTF">2013-01-28T22:40:39Z</dcterms:created>
  <dcterms:modified xsi:type="dcterms:W3CDTF">2023-11-07T06:49:59Z</dcterms:modified>
</cp:coreProperties>
</file>